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8B41-B9CF-41C4-AC65-F90E57DD7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B07E8-5705-416B-8634-2232699DD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70A02-C587-48D4-BDBF-A37AFAA0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062C3-A786-4F8D-9818-CF4EAE6B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7785-CCEF-45E7-9732-C21798B3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1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27189-544F-4A14-B93C-E4CF1B70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0BB4B-0E0D-4504-93B6-014BE3C9F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7BBE0-51A1-4D02-8DD9-13985EC1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3316-A1E9-4C4E-9CFD-2E86D4F3D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C4CE5-41F1-46CB-84EE-F5CD3B30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E1FE19-9B57-47FF-A666-B5D461C6F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7EFC6-A215-4F25-A2B5-C7F946401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05C8-BDB2-4A86-ADB4-E3DEAD8F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758A8-81D8-4507-B7DF-4BEBC6BB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17E10-C2C9-423F-95F0-6A1B9BBE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DA10-973E-4974-A450-24FB3209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08E8-24FB-46C2-8CE3-3E0EAC6B3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C0544-7AC7-4151-B76D-3163F3E6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EA0EC-C5CC-4C67-9F18-79122930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3407-4AE7-4FE5-8CEA-E4C312D2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7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66DF-C0BF-4E49-B50A-D01899961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9168F-6C55-44BC-A068-0BAD3619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79279-B27C-4793-8BE2-513B1F96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A4078-BA64-4C08-B578-95F058AC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8300F-8701-47F2-95DD-811F08E4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6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1FC1-66C8-4031-A526-AB991102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22F7-B499-4A9E-895C-F99D6F14A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549EF-6ADA-4DA6-A7C1-E11EF6F1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5EEDC-D7C1-42D3-9A7E-B1633542E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9E903-1AA5-4647-9041-9E30A77B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CA88C-00C4-4F9D-9519-8D253C29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8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0111-1F76-4BF8-88BF-D06C8189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AE69F-D153-4830-BD0F-872699F30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333D7-2C30-4DD3-BE45-7EB2DAEC8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9CC27-A0C4-4503-B61D-852718038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408DF-A044-4963-8652-1F94BE4A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99F4E-4026-436C-AC10-5BD2509C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EB4D7-89D8-490E-B177-A5A523D8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604EE-FE95-437A-A31E-C6716F24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0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42DD-E18E-4317-B997-6B1B73D5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FED13-5AC5-4920-AA8F-E2BB3D66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A4CB8-6C55-4130-A7C1-0FC48EE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38765-F062-4F19-8B0C-5D737CC2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F409E-E038-4818-92BC-ED9CF512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2E92B-A10E-4CCE-85F8-F2084359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34F5-8C70-4AE5-94A7-F2902F62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39CD-CEA8-4425-9B94-A74FCA3D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6D5C3-266E-414F-A819-AA9B8617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C58E5-DA90-4445-BDF2-5912FD4DC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622A6-E020-4E2A-9387-20060AB6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DDE55-1C98-480F-8866-99298E63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6C4F3-AC17-405A-8697-E369C2B0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0E43-E7B1-4B83-8988-C1188D6B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9F151-F813-4409-8C06-C15A9486E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3CDBC-9186-48D2-AE45-2631E4EFC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75095-7291-46C5-AD28-742C7573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F9BA6-6641-4DBF-99FB-E07EC888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A5807-E087-4EC8-A416-9D3947B4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F5C92-6252-4625-A025-8B51E577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1C8FB-9BD6-44CD-B053-10179DFA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201D-C145-4569-9BF5-4253C3089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9CD6-316C-4974-9628-C3A02758944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7453-155D-41CD-8945-073E6722C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98E65-EB8B-4E69-A654-5AD81629D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B3DF3-CDAC-4812-AFBD-6C7ACA899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4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E4E827-A9AC-4E54-8051-8265C8611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00" y="2235323"/>
            <a:ext cx="10684151" cy="1991979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CSI 2020-2021 Induction Ceremony</a:t>
            </a:r>
            <a:br>
              <a:rPr lang="en-US" sz="4600" dirty="0">
                <a:solidFill>
                  <a:srgbClr val="FFFFFF"/>
                </a:solidFill>
              </a:rPr>
            </a:br>
            <a:br>
              <a:rPr lang="en-US" sz="46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9-9-2020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617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C0AC5-E1B9-4BD4-A72C-22C6D952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782" y="685791"/>
            <a:ext cx="4968437" cy="838209"/>
          </a:xfrm>
        </p:spPr>
        <p:txBody>
          <a:bodyPr anchor="b">
            <a:normAutofit/>
          </a:bodyPr>
          <a:lstStyle/>
          <a:p>
            <a:pPr algn="ctr"/>
            <a:r>
              <a:rPr lang="en-US" sz="3700" b="1" dirty="0">
                <a:solidFill>
                  <a:schemeClr val="bg1">
                    <a:alpha val="60000"/>
                  </a:schemeClr>
                </a:solidFill>
              </a:rPr>
              <a:t>Past Committee Leaders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2320F-DC68-453E-98D8-551EC872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r="17949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A60D182-72F1-4993-86F1-5066D159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782" y="3878981"/>
            <a:ext cx="4968437" cy="193702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bg1"/>
                </a:solidFill>
              </a:rPr>
              <a:t>Michelle Kauffman</a:t>
            </a:r>
          </a:p>
          <a:p>
            <a:pPr marL="0" indent="0" algn="ctr">
              <a:buNone/>
            </a:pPr>
            <a:endParaRPr lang="en-US" sz="2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5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500" dirty="0">
                <a:solidFill>
                  <a:schemeClr val="bg1"/>
                </a:solidFill>
              </a:rPr>
              <a:t>Alysha </a:t>
            </a:r>
            <a:r>
              <a:rPr lang="en-US" sz="2500" dirty="0" err="1">
                <a:solidFill>
                  <a:schemeClr val="bg1"/>
                </a:solidFill>
              </a:rPr>
              <a:t>Blagg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15" name="Content Placeholder 8" descr="A person sitting in front of a window&#10;&#10;Description automatically generated">
            <a:extLst>
              <a:ext uri="{FF2B5EF4-FFF2-40B4-BE49-F238E27FC236}">
                <a16:creationId xmlns:a16="http://schemas.microsoft.com/office/drawing/2014/main" id="{09280A67-9FA9-4988-B159-A061A59DE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0" r="24017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3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187DDC5-84A3-415B-B5CE-75770F1DF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r="9092" b="3653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E3957-4AD0-462A-BC2E-EBF04A95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i="0">
                <a:effectLst/>
              </a:rPr>
              <a:t>Outstanding Marriage and Family Counseling Student Award</a:t>
            </a:r>
            <a:r>
              <a:rPr lang="en-US" sz="4100" b="0" i="0">
                <a:effectLst/>
              </a:rPr>
              <a:t> </a:t>
            </a:r>
            <a:br>
              <a:rPr lang="en-US" sz="4100" b="0" i="0">
                <a:effectLst/>
              </a:rPr>
            </a:br>
            <a:r>
              <a:rPr lang="en-US" sz="4100" b="0" i="0">
                <a:effectLst/>
              </a:rPr>
              <a:t>Olivia Acree</a:t>
            </a:r>
            <a:endParaRPr lang="en-US" sz="4100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66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104EC299-5865-4432-86A4-9D7FE0C03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3" r="9091" b="291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BE8F8-57D6-4F07-8C7A-2233479F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i="0" dirty="0">
                <a:effectLst/>
              </a:rPr>
              <a:t>Outstanding Clinical Mental Health Counseling Student Award</a:t>
            </a:r>
            <a:r>
              <a:rPr lang="en-US" sz="4100" b="0" i="0" dirty="0">
                <a:effectLst/>
              </a:rPr>
              <a:t> </a:t>
            </a:r>
            <a:br>
              <a:rPr lang="en-US" sz="4100" b="0" i="0" dirty="0">
                <a:effectLst/>
              </a:rPr>
            </a:br>
            <a:r>
              <a:rPr lang="en-US" sz="4100" i="0" dirty="0">
                <a:effectLst/>
              </a:rPr>
              <a:t>Sadie Herts </a:t>
            </a:r>
            <a:endParaRPr lang="en-US" sz="4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77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0A11E-4544-4B52-949B-D0BCE3F8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782" y="685791"/>
            <a:ext cx="4968437" cy="1752610"/>
          </a:xfrm>
        </p:spPr>
        <p:txBody>
          <a:bodyPr anchor="b">
            <a:noAutofit/>
          </a:bodyPr>
          <a:lstStyle/>
          <a:p>
            <a:pPr algn="ctr"/>
            <a:r>
              <a:rPr lang="en-US" sz="3500" b="1" dirty="0">
                <a:solidFill>
                  <a:schemeClr val="bg1">
                    <a:alpha val="60000"/>
                  </a:schemeClr>
                </a:solidFill>
              </a:rPr>
              <a:t>Current Membership/Mentorship Committee Leaders</a:t>
            </a:r>
          </a:p>
        </p:txBody>
      </p:sp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CE7EA0A-0476-4563-9515-366CFD989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9" r="22452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D433161-0649-40C3-852A-5DF1EF036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782" y="3897085"/>
            <a:ext cx="4968437" cy="19189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Brandon Waggoner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chemeClr val="bg1"/>
                </a:solidFill>
              </a:rPr>
              <a:t>Sheri </a:t>
            </a:r>
            <a:r>
              <a:rPr lang="en-US" sz="2400" dirty="0" err="1">
                <a:solidFill>
                  <a:schemeClr val="bg1"/>
                </a:solidFill>
              </a:rPr>
              <a:t>Cobarruvias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07218A6-A43F-430C-9261-06E925F9D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r="11371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3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2F87F-6CC4-45E6-9EB9-8C5A8FA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228" y="849086"/>
            <a:ext cx="5004061" cy="1604753"/>
          </a:xfrm>
        </p:spPr>
        <p:txBody>
          <a:bodyPr anchor="b">
            <a:normAutofit/>
          </a:bodyPr>
          <a:lstStyle/>
          <a:p>
            <a:pPr algn="ctr"/>
            <a:r>
              <a:rPr lang="en-US" sz="3500" b="1" dirty="0">
                <a:solidFill>
                  <a:schemeClr val="bg1">
                    <a:alpha val="60000"/>
                  </a:schemeClr>
                </a:solidFill>
              </a:rPr>
              <a:t>Current Events Committee Leaders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D531D0D-91A1-4F20-B8CF-84E683C0F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r="15662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13BF914-8907-4A3C-8B15-CCC6FA39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308" y="3863041"/>
            <a:ext cx="5004061" cy="176803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Katrina Wright</a:t>
            </a:r>
          </a:p>
          <a:p>
            <a:pPr marL="0" indent="0" algn="ctr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400">
                <a:solidFill>
                  <a:schemeClr val="bg1"/>
                </a:solidFill>
              </a:rPr>
              <a:t>Ann Gregory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 descr="A close up of two people smiling for the camera&#10;&#10;Description automatically generated">
            <a:extLst>
              <a:ext uri="{FF2B5EF4-FFF2-40B4-BE49-F238E27FC236}">
                <a16:creationId xmlns:a16="http://schemas.microsoft.com/office/drawing/2014/main" id="{C053B5F2-313A-4B9E-B58D-D294D48F4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r="7595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7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514D2-0286-416C-98A2-B79BD519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246" y="121920"/>
            <a:ext cx="3181294" cy="10363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Current Secretary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DEACC-4079-429E-9E4A-73CAC9129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244" y="2289272"/>
            <a:ext cx="4563358" cy="26013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Sandra Noble</a:t>
            </a: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4A5EFE7-3C7A-4BF9-953D-31E59336B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r="4588"/>
          <a:stretch/>
        </p:blipFill>
        <p:spPr>
          <a:xfrm>
            <a:off x="-1" y="0"/>
            <a:ext cx="4637245" cy="6858018"/>
          </a:xfrm>
          <a:prstGeom prst="rect">
            <a:avLst/>
          </a:prstGeom>
        </p:spPr>
      </p:pic>
      <p:pic>
        <p:nvPicPr>
          <p:cNvPr id="11" name="Picture 1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8B31EC02-7210-4C78-BA84-78B521F17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8" y="704675"/>
            <a:ext cx="3725081" cy="55982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42CFD4-D3D8-4DCB-918E-0D0FE6588ECF}"/>
              </a:ext>
            </a:extLst>
          </p:cNvPr>
          <p:cNvSpPr txBox="1"/>
          <p:nvPr/>
        </p:nvSpPr>
        <p:spPr>
          <a:xfrm>
            <a:off x="6029101" y="5731835"/>
            <a:ext cx="2313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Rachel Pierce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5F89F-B7E6-455A-908C-EC625CCC37E5}"/>
              </a:ext>
            </a:extLst>
          </p:cNvPr>
          <p:cNvSpPr txBox="1"/>
          <p:nvPr/>
        </p:nvSpPr>
        <p:spPr>
          <a:xfrm>
            <a:off x="6001935" y="5098113"/>
            <a:ext cx="1952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Treasurer</a:t>
            </a:r>
          </a:p>
        </p:txBody>
      </p:sp>
    </p:spTree>
    <p:extLst>
      <p:ext uri="{BB962C8B-B14F-4D97-AF65-F5344CB8AC3E}">
        <p14:creationId xmlns:p14="http://schemas.microsoft.com/office/powerpoint/2010/main" val="1061242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59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CSI 2020-2021 Induction Ceremony  9-9-2020</vt:lpstr>
      <vt:lpstr>Past Committee Leaders</vt:lpstr>
      <vt:lpstr>Outstanding Marriage and Family Counseling Student Award  Olivia Acree</vt:lpstr>
      <vt:lpstr>Outstanding Clinical Mental Health Counseling Student Award  Sadie Herts </vt:lpstr>
      <vt:lpstr>Current Membership/Mentorship Committee Leaders</vt:lpstr>
      <vt:lpstr>Current Events Committee Leaders</vt:lpstr>
      <vt:lpstr>Current Secretary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2020-2021 Induction Ceremony  9-9-2020</dc:title>
  <dc:creator>Rachel Birkeland</dc:creator>
  <cp:lastModifiedBy>Rachel Birkeland</cp:lastModifiedBy>
  <cp:revision>3</cp:revision>
  <dcterms:created xsi:type="dcterms:W3CDTF">2020-09-09T21:18:54Z</dcterms:created>
  <dcterms:modified xsi:type="dcterms:W3CDTF">2020-09-09T21:43:27Z</dcterms:modified>
</cp:coreProperties>
</file>